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60" r:id="rId3"/>
    <p:sldId id="264" r:id="rId4"/>
    <p:sldId id="272" r:id="rId5"/>
    <p:sldId id="256" r:id="rId6"/>
    <p:sldId id="265" r:id="rId7"/>
    <p:sldId id="271" r:id="rId8"/>
    <p:sldId id="273" r:id="rId9"/>
    <p:sldId id="275" r:id="rId10"/>
    <p:sldId id="276" r:id="rId11"/>
    <p:sldId id="270" r:id="rId12"/>
    <p:sldId id="263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8B1A214-C27E-4EE7-A157-133B4CA9D131}" type="datetimeFigureOut">
              <a:rPr lang="cs-CZ" smtClean="0"/>
              <a:pPr/>
              <a:t>18.4.2017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934DA0-BEF5-4735-AB82-A6F192A938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t.idnes.cz/webove-programy-pro-prezentaci-konkuruji-powerpointu-a-jsou-zdarma" TargetMode="External"/><Relationship Id="rId2" Type="http://schemas.openxmlformats.org/officeDocument/2006/relationships/hyperlink" Target="http://www.zive.cz/clanky/nejlepsi-program-pro-tvorbu-prezentaci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zdarma.org/tag/tvorba-prezent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71563" y="2214563"/>
            <a:ext cx="7764462" cy="14716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dirty="0" smtClean="0">
                <a:solidFill>
                  <a:srgbClr val="002060"/>
                </a:solidFill>
                <a:latin typeface="Calibri" pitchFamily="34" charset="0"/>
              </a:rPr>
              <a:t>Efektivní komunikace – cesta k úspěchu</a:t>
            </a:r>
            <a:br>
              <a:rPr lang="cs-CZ" sz="36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cs-CZ" sz="3600" dirty="0" smtClean="0">
                <a:solidFill>
                  <a:srgbClr val="002060"/>
                </a:solidFill>
                <a:latin typeface="Calibri" pitchFamily="34" charset="0"/>
              </a:rPr>
              <a:t>Modul II - Komunikace</a:t>
            </a:r>
            <a:endParaRPr lang="cs-CZ" sz="36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195" name="Podnadpis 2"/>
          <p:cNvSpPr>
            <a:spLocks noGrp="1"/>
          </p:cNvSpPr>
          <p:nvPr>
            <p:ph type="subTitle" idx="1"/>
          </p:nvPr>
        </p:nvSpPr>
        <p:spPr>
          <a:xfrm>
            <a:off x="1258888" y="3716338"/>
            <a:ext cx="7407275" cy="642937"/>
          </a:xfrm>
        </p:spPr>
        <p:txBody>
          <a:bodyPr>
            <a:normAutofit fontScale="85000" lnSpcReduction="20000"/>
          </a:bodyPr>
          <a:lstStyle/>
          <a:p>
            <a:pPr marL="2698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>
                <a:solidFill>
                  <a:srgbClr val="C00000"/>
                </a:solidFill>
                <a:latin typeface="Calibri" pitchFamily="34" charset="0"/>
              </a:rPr>
              <a:t>Seminář – Prezentační dovednosti, prezentace nově</a:t>
            </a:r>
          </a:p>
          <a:p>
            <a:pPr marL="2698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400" dirty="0" smtClean="0">
                <a:solidFill>
                  <a:srgbClr val="C00000"/>
                </a:solidFill>
                <a:latin typeface="Calibri" pitchFamily="34" charset="0"/>
              </a:rPr>
              <a:t>Mgr. </a:t>
            </a:r>
            <a:r>
              <a:rPr lang="cs-CZ" sz="2400" dirty="0" err="1" smtClean="0">
                <a:solidFill>
                  <a:srgbClr val="C00000"/>
                </a:solidFill>
                <a:latin typeface="Calibri" pitchFamily="34" charset="0"/>
              </a:rPr>
              <a:t>Liana</a:t>
            </a:r>
            <a:r>
              <a:rPr lang="cs-CZ" sz="2400" dirty="0" smtClean="0">
                <a:solidFill>
                  <a:srgbClr val="C00000"/>
                </a:solidFill>
                <a:latin typeface="Calibri" pitchFamily="34" charset="0"/>
              </a:rPr>
              <a:t> Cihelková</a:t>
            </a:r>
          </a:p>
        </p:txBody>
      </p:sp>
      <p:pic>
        <p:nvPicPr>
          <p:cNvPr id="6148" name="Obrázek 3" descr="MSOfficePNG(1).pn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15888"/>
            <a:ext cx="7604125" cy="17653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6149" name="Obrázek 4" descr="MSOfficePNG(2)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500688"/>
            <a:ext cx="1036638" cy="6858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6150" name="Obdélník 5"/>
          <p:cNvSpPr>
            <a:spLocks noChangeArrowheads="1"/>
          </p:cNvSpPr>
          <p:nvPr/>
        </p:nvSpPr>
        <p:spPr bwMode="auto">
          <a:xfrm>
            <a:off x="2928938" y="5357813"/>
            <a:ext cx="4572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1100" b="1">
                <a:solidFill>
                  <a:srgbClr val="333399"/>
                </a:solidFill>
                <a:latin typeface="Times New Roman - 10"/>
              </a:rPr>
              <a:t>Projekt Efektivní komunikace - cesta k úspěchu</a:t>
            </a:r>
          </a:p>
          <a:p>
            <a:pPr algn="ctr"/>
            <a:r>
              <a:rPr lang="cs-CZ" sz="1100" b="1">
                <a:solidFill>
                  <a:srgbClr val="333399"/>
                </a:solidFill>
                <a:latin typeface="Times New Roman - 10"/>
              </a:rPr>
              <a:t>C</a:t>
            </a:r>
            <a:r>
              <a:rPr lang="cs-CZ" sz="1100">
                <a:solidFill>
                  <a:srgbClr val="333399"/>
                </a:solidFill>
                <a:latin typeface="Times New Roman - 10"/>
              </a:rPr>
              <a:t>Z.1.07/3.2.06/01.0015</a:t>
            </a:r>
          </a:p>
          <a:p>
            <a:pPr algn="ctr"/>
            <a:r>
              <a:rPr lang="cs-CZ" sz="1100">
                <a:solidFill>
                  <a:srgbClr val="333399"/>
                </a:solidFill>
                <a:latin typeface="Times New Roman - 10"/>
              </a:rPr>
              <a:t>Evropská obchodní akademie, Děčín I, Komenského náměstí 2, příspěvková organizace</a:t>
            </a:r>
          </a:p>
          <a:p>
            <a:pPr algn="ctr"/>
            <a:r>
              <a:rPr lang="pt-BR" sz="1100">
                <a:solidFill>
                  <a:srgbClr val="333399"/>
                </a:solidFill>
                <a:latin typeface="Times New Roman - 10"/>
              </a:rPr>
              <a:t>IČ 47274611   tel. 412 516 127  e-mail: skola@oadc.cz                    </a:t>
            </a:r>
            <a:endParaRPr lang="cs-CZ" sz="1100">
              <a:solidFill>
                <a:srgbClr val="333399"/>
              </a:solidFill>
              <a:latin typeface="Times New Roman - 1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Prezentace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150704"/>
          </a:xfrm>
        </p:spPr>
        <p:txBody>
          <a:bodyPr>
            <a:normAutofit/>
          </a:bodyPr>
          <a:lstStyle/>
          <a:p>
            <a:endParaRPr lang="cs-CZ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b="1" dirty="0" smtClean="0"/>
              <a:t>  </a:t>
            </a:r>
            <a:r>
              <a:rPr lang="cs-CZ" sz="3200" b="1" dirty="0" smtClean="0"/>
              <a:t>Zopakování zásad tvorby prezentací</a:t>
            </a:r>
            <a:endParaRPr lang="cs-CZ" sz="3200" dirty="0" smtClean="0"/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200" b="1" dirty="0" smtClean="0"/>
              <a:t>  Rozvržení času při prezentaci</a:t>
            </a:r>
            <a:endParaRPr lang="cs-CZ" sz="3200" dirty="0" smtClean="0"/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200" b="1" dirty="0" smtClean="0"/>
              <a:t>  Chyby řečníků</a:t>
            </a:r>
            <a:endParaRPr lang="cs-CZ" sz="3200" dirty="0" smtClean="0"/>
          </a:p>
          <a:p>
            <a:pPr>
              <a:buClr>
                <a:srgbClr val="002060"/>
              </a:buClr>
            </a:pPr>
            <a:endParaRPr lang="cs-CZ" dirty="0" smtClean="0"/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Jak vybrat způsob prezentace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150704"/>
          </a:xfrm>
        </p:spPr>
        <p:txBody>
          <a:bodyPr>
            <a:normAutofit/>
          </a:bodyPr>
          <a:lstStyle/>
          <a:p>
            <a:endParaRPr lang="cs-CZ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Tradiční PowerPoint nebo něco nového?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SlideRocket</a:t>
            </a:r>
            <a:r>
              <a:rPr lang="cs-CZ" sz="3600" b="1" dirty="0" smtClean="0">
                <a:solidFill>
                  <a:srgbClr val="002060"/>
                </a:solidFill>
              </a:rPr>
              <a:t> – online obdoba </a:t>
            </a:r>
            <a:r>
              <a:rPr lang="cs-CZ" sz="3600" b="1" dirty="0" smtClean="0">
                <a:solidFill>
                  <a:srgbClr val="002060"/>
                </a:solidFill>
              </a:rPr>
              <a:t>PowerPointu</a:t>
            </a:r>
            <a:endParaRPr lang="cs-CZ" sz="36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endParaRPr lang="cs-CZ" sz="36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cs-CZ" sz="3600" b="1" dirty="0" smtClean="0">
              <a:solidFill>
                <a:srgbClr val="002060"/>
              </a:solidFill>
            </a:endParaRPr>
          </a:p>
          <a:p>
            <a:endParaRPr lang="cs-CZ" sz="3600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068838"/>
          </a:xfrm>
        </p:spPr>
        <p:txBody>
          <a:bodyPr/>
          <a:lstStyle/>
          <a:p>
            <a:r>
              <a:rPr lang="cs-CZ" dirty="0" err="1" smtClean="0"/>
              <a:t>SlideRocket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0166" y="1500174"/>
            <a:ext cx="7406640" cy="4150704"/>
          </a:xfrm>
        </p:spPr>
        <p:txBody>
          <a:bodyPr>
            <a:normAutofit fontScale="92500" lnSpcReduction="10000"/>
          </a:bodyPr>
          <a:lstStyle/>
          <a:p>
            <a:endParaRPr lang="cs-CZ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900" b="1" dirty="0" smtClean="0">
                <a:solidFill>
                  <a:srgbClr val="002060"/>
                </a:solidFill>
              </a:rPr>
              <a:t> internetová obdoba PPT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900" b="1" dirty="0" smtClean="0">
                <a:solidFill>
                  <a:srgbClr val="002060"/>
                </a:solidFill>
              </a:rPr>
              <a:t> mnoho grafických šablon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900" b="1" dirty="0" smtClean="0">
                <a:solidFill>
                  <a:srgbClr val="002060"/>
                </a:solidFill>
              </a:rPr>
              <a:t> práce s obrázky, animacemi, grafy, tabulkami atd.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900" b="1" dirty="0" smtClean="0">
                <a:solidFill>
                  <a:srgbClr val="002060"/>
                </a:solidFill>
              </a:rPr>
              <a:t> možnost pozvat další uživatele k prohlížení, statistika návštěvnosti</a:t>
            </a:r>
          </a:p>
          <a:p>
            <a:pPr>
              <a:buClr>
                <a:srgbClr val="002060"/>
              </a:buClr>
            </a:pPr>
            <a:endParaRPr lang="cs-CZ" sz="36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cs-CZ" sz="3600" b="1" dirty="0" smtClean="0">
              <a:solidFill>
                <a:srgbClr val="002060"/>
              </a:solidFill>
            </a:endParaRPr>
          </a:p>
          <a:p>
            <a:endParaRPr lang="cs-CZ" sz="3600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Další programy pro tvorbu prezentací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722076"/>
          </a:xfrm>
        </p:spPr>
        <p:txBody>
          <a:bodyPr/>
          <a:lstStyle/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cs-CZ" sz="3200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200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Prezi</a:t>
            </a:r>
            <a:endParaRPr lang="cs-CZ" sz="36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280 </a:t>
            </a:r>
            <a:r>
              <a:rPr lang="cs-CZ" sz="3600" b="1" dirty="0" err="1" smtClean="0">
                <a:solidFill>
                  <a:srgbClr val="002060"/>
                </a:solidFill>
              </a:rPr>
              <a:t>Slides</a:t>
            </a:r>
            <a:endParaRPr lang="cs-CZ" sz="36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Impress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LibreOffice</a:t>
            </a:r>
            <a:r>
              <a:rPr lang="cs-CZ" sz="3600" b="1" dirty="0" smtClean="0">
                <a:solidFill>
                  <a:srgbClr val="002060"/>
                </a:solidFill>
              </a:rPr>
              <a:t> aj.</a:t>
            </a:r>
          </a:p>
          <a:p>
            <a:pPr>
              <a:buClr>
                <a:srgbClr val="002060"/>
              </a:buClr>
            </a:pPr>
            <a:endParaRPr lang="cs-CZ" sz="3800" b="1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endParaRPr lang="cs-CZ" sz="32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cs-CZ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25962"/>
          </a:xfrm>
        </p:spPr>
        <p:txBody>
          <a:bodyPr/>
          <a:lstStyle/>
          <a:p>
            <a:r>
              <a:rPr lang="cs-CZ" dirty="0" err="1" smtClean="0"/>
              <a:t>Prezi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28728" y="1357298"/>
            <a:ext cx="7406640" cy="4365018"/>
          </a:xfrm>
        </p:spPr>
        <p:txBody>
          <a:bodyPr>
            <a:normAutofit fontScale="92500"/>
          </a:bodyPr>
          <a:lstStyle/>
          <a:p>
            <a:pPr>
              <a:buClr>
                <a:srgbClr val="002060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dirty="0" smtClean="0">
                <a:solidFill>
                  <a:srgbClr val="002060"/>
                </a:solidFill>
              </a:rPr>
              <a:t>   </a:t>
            </a:r>
            <a:r>
              <a:rPr lang="cs-CZ" sz="3600" b="1" dirty="0" smtClean="0">
                <a:solidFill>
                  <a:srgbClr val="002060"/>
                </a:solidFill>
              </a:rPr>
              <a:t>prezentace „vše v jednom“ – nekonečná plocha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 možnost vkládat obrázky, zvuky, videa, mapy, animace, odkazy aj.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 sdílení v rámci internetu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 možnost zaměřit se na detail</a:t>
            </a:r>
          </a:p>
          <a:p>
            <a:pPr>
              <a:buClr>
                <a:srgbClr val="002060"/>
              </a:buClr>
            </a:pPr>
            <a:r>
              <a:rPr lang="cs-CZ" sz="3600" b="1" dirty="0" smtClean="0">
                <a:solidFill>
                  <a:srgbClr val="002060"/>
                </a:solidFill>
              </a:rPr>
              <a:t>X může být nepřehledná</a:t>
            </a:r>
          </a:p>
          <a:p>
            <a:pPr>
              <a:buFontTx/>
              <a:buChar char="-"/>
            </a:pP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7170" name="Picture 2" descr="Výsledek obrázku pro pre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42852"/>
            <a:ext cx="3257550" cy="1876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6020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280 </a:t>
            </a:r>
            <a:r>
              <a:rPr lang="cs-CZ" dirty="0" err="1" smtClean="0"/>
              <a:t>Slides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65018"/>
          </a:xfrm>
        </p:spPr>
        <p:txBody>
          <a:bodyPr/>
          <a:lstStyle/>
          <a:p>
            <a:pPr>
              <a:buClr>
                <a:srgbClr val="002060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dirty="0" smtClean="0">
                <a:solidFill>
                  <a:srgbClr val="002060"/>
                </a:solidFill>
              </a:rPr>
              <a:t> </a:t>
            </a:r>
            <a:r>
              <a:rPr lang="cs-CZ" sz="3600" b="1" dirty="0" smtClean="0">
                <a:solidFill>
                  <a:srgbClr val="002060"/>
                </a:solidFill>
              </a:rPr>
              <a:t>vytváření a sdílení prezentací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prostředí podobné PPT (zdarma)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možnost vystavení prezentace nebo její odeslání e-mailem</a:t>
            </a:r>
          </a:p>
          <a:p>
            <a:pPr>
              <a:buClr>
                <a:srgbClr val="002060"/>
              </a:buClr>
            </a:pPr>
            <a:r>
              <a:rPr lang="cs-CZ" sz="3600" b="1" dirty="0" smtClean="0">
                <a:solidFill>
                  <a:srgbClr val="002060"/>
                </a:solidFill>
              </a:rPr>
              <a:t>X může se zdát příliš jednoduchá</a:t>
            </a:r>
          </a:p>
          <a:p>
            <a:pPr>
              <a:buFontTx/>
              <a:buChar char="-"/>
            </a:pP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6146" name="Picture 2" descr="Výsledek obrázku pro 280 slid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000108"/>
            <a:ext cx="4286250" cy="914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6020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Impress</a:t>
            </a:r>
            <a:r>
              <a:rPr lang="cs-CZ" dirty="0" smtClean="0"/>
              <a:t> </a:t>
            </a:r>
            <a:r>
              <a:rPr lang="cs-CZ" dirty="0" err="1" smtClean="0"/>
              <a:t>LibreOffice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65018"/>
          </a:xfrm>
        </p:spPr>
        <p:txBody>
          <a:bodyPr/>
          <a:lstStyle/>
          <a:p>
            <a:pPr>
              <a:buClr>
                <a:srgbClr val="002060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dirty="0" smtClean="0">
                <a:solidFill>
                  <a:srgbClr val="002060"/>
                </a:solidFill>
              </a:rPr>
              <a:t> </a:t>
            </a:r>
            <a:r>
              <a:rPr lang="cs-CZ" sz="3600" b="1" dirty="0" smtClean="0">
                <a:solidFill>
                  <a:srgbClr val="002060"/>
                </a:solidFill>
              </a:rPr>
              <a:t>konkurent PPT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je zdarma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vhodný i pro rozsáhlejší prezentace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jednoduchost tvoření prezentací</a:t>
            </a:r>
          </a:p>
          <a:p>
            <a:pPr>
              <a:buFontTx/>
              <a:buChar char="-"/>
            </a:pP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126" name="Picture 6" descr="Výsledek obrázku pro impress libreoff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285860"/>
            <a:ext cx="1724897" cy="207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6020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Jen si vybrat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65018"/>
          </a:xfrm>
        </p:spPr>
        <p:txBody>
          <a:bodyPr/>
          <a:lstStyle/>
          <a:p>
            <a:pPr>
              <a:buClr>
                <a:srgbClr val="002060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dirty="0" smtClean="0">
                <a:solidFill>
                  <a:srgbClr val="002060"/>
                </a:solidFill>
              </a:rPr>
              <a:t> </a:t>
            </a:r>
            <a:r>
              <a:rPr lang="cs-CZ" sz="3600" b="1" dirty="0" smtClean="0">
                <a:solidFill>
                  <a:srgbClr val="002060"/>
                </a:solidFill>
              </a:rPr>
              <a:t>mnoho nástrojů k tvorbě prezentací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stanovení požadavků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zdarma i placené verze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sdílení, uložení apod.</a:t>
            </a:r>
          </a:p>
          <a:p>
            <a:pPr>
              <a:buFontTx/>
              <a:buChar char="-"/>
            </a:pP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0201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Nejdůležitější je osoba mluvčího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65018"/>
          </a:xfrm>
        </p:spPr>
        <p:txBody>
          <a:bodyPr/>
          <a:lstStyle/>
          <a:p>
            <a:pPr>
              <a:buClr>
                <a:srgbClr val="002060"/>
              </a:buClr>
            </a:pPr>
            <a:endParaRPr lang="cs-CZ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dirty="0" smtClean="0">
                <a:solidFill>
                  <a:srgbClr val="002060"/>
                </a:solidFill>
              </a:rPr>
              <a:t> </a:t>
            </a:r>
            <a:r>
              <a:rPr lang="cs-CZ" sz="3600" b="1" dirty="0" smtClean="0">
                <a:solidFill>
                  <a:srgbClr val="002060"/>
                </a:solidFill>
              </a:rPr>
              <a:t>první dojem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časové rozvržení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efektivita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3600" b="1" dirty="0" smtClean="0">
                <a:solidFill>
                  <a:srgbClr val="002060"/>
                </a:solidFill>
              </a:rPr>
              <a:t> kontakt s publikem</a:t>
            </a:r>
          </a:p>
          <a:p>
            <a:pPr>
              <a:buFontTx/>
              <a:buChar char="-"/>
            </a:pP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0201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5852" y="2285992"/>
            <a:ext cx="7498080" cy="1143000"/>
          </a:xfrm>
        </p:spPr>
        <p:txBody>
          <a:bodyPr/>
          <a:lstStyle/>
          <a:p>
            <a:r>
              <a:rPr lang="cs-CZ" dirty="0" smtClean="0"/>
              <a:t>Děkuji za pozornost.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Zdroje: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222010"/>
          </a:xfrm>
        </p:spPr>
        <p:txBody>
          <a:bodyPr>
            <a:normAutofit/>
          </a:bodyPr>
          <a:lstStyle/>
          <a:p>
            <a:r>
              <a:rPr lang="cs-CZ" sz="1400" b="1" dirty="0" smtClean="0">
                <a:solidFill>
                  <a:schemeClr val="tx1"/>
                </a:solidFill>
                <a:hlinkClick r:id="rId2"/>
              </a:rPr>
              <a:t>http://www.</a:t>
            </a:r>
            <a:r>
              <a:rPr lang="cs-CZ" sz="1400" b="1" dirty="0" err="1" smtClean="0">
                <a:solidFill>
                  <a:schemeClr val="tx1"/>
                </a:solidFill>
                <a:hlinkClick r:id="rId2"/>
              </a:rPr>
              <a:t>zive.cz</a:t>
            </a:r>
            <a:r>
              <a:rPr lang="cs-CZ" sz="1400" b="1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cs-CZ" sz="1400" b="1" dirty="0" err="1" smtClean="0">
                <a:solidFill>
                  <a:schemeClr val="tx1"/>
                </a:solidFill>
                <a:hlinkClick r:id="rId2"/>
              </a:rPr>
              <a:t>clanky</a:t>
            </a:r>
            <a:r>
              <a:rPr lang="cs-CZ" sz="1400" b="1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cs-CZ" sz="1400" b="1" dirty="0" err="1" smtClean="0">
                <a:solidFill>
                  <a:schemeClr val="tx1"/>
                </a:solidFill>
                <a:hlinkClick r:id="rId2"/>
              </a:rPr>
              <a:t>nejlepsi</a:t>
            </a:r>
            <a:r>
              <a:rPr lang="cs-CZ" sz="1400" b="1" dirty="0" smtClean="0">
                <a:solidFill>
                  <a:schemeClr val="tx1"/>
                </a:solidFill>
                <a:hlinkClick r:id="rId2"/>
              </a:rPr>
              <a:t>-program-pro-tvorbu-prezentaci</a:t>
            </a:r>
            <a:endParaRPr lang="cs-CZ" sz="1400" b="1" dirty="0" smtClean="0">
              <a:solidFill>
                <a:schemeClr val="tx1"/>
              </a:solidFill>
            </a:endParaRPr>
          </a:p>
          <a:p>
            <a:r>
              <a:rPr lang="cs-CZ" sz="1400" b="1" dirty="0" smtClean="0">
                <a:solidFill>
                  <a:schemeClr val="tx1"/>
                </a:solidFill>
                <a:hlinkClick r:id="rId3"/>
              </a:rPr>
              <a:t>http://technet.idnes.cz/webove-programy-pro-prezentaci-konkuruji-powerpointu-a-jsou-zdarma</a:t>
            </a:r>
            <a:r>
              <a:rPr lang="cs-CZ" sz="14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cs-CZ" sz="1400" b="1" dirty="0" smtClean="0">
                <a:solidFill>
                  <a:schemeClr val="tx1"/>
                </a:solidFill>
                <a:hlinkClick r:id="rId4"/>
              </a:rPr>
              <a:t>http://www.zdarma.</a:t>
            </a:r>
            <a:r>
              <a:rPr lang="cs-CZ" sz="1400" b="1" dirty="0" err="1" smtClean="0">
                <a:solidFill>
                  <a:schemeClr val="tx1"/>
                </a:solidFill>
                <a:hlinkClick r:id="rId4"/>
              </a:rPr>
              <a:t>org</a:t>
            </a:r>
            <a:r>
              <a:rPr lang="cs-CZ" sz="1400" b="1" dirty="0" smtClean="0">
                <a:solidFill>
                  <a:schemeClr val="tx1"/>
                </a:solidFill>
                <a:hlinkClick r:id="rId4"/>
              </a:rPr>
              <a:t>/</a:t>
            </a:r>
            <a:r>
              <a:rPr lang="cs-CZ" sz="1400" b="1" dirty="0" err="1" smtClean="0">
                <a:solidFill>
                  <a:schemeClr val="tx1"/>
                </a:solidFill>
                <a:hlinkClick r:id="rId4"/>
              </a:rPr>
              <a:t>tag</a:t>
            </a:r>
            <a:r>
              <a:rPr lang="cs-CZ" sz="1400" b="1" dirty="0" smtClean="0">
                <a:solidFill>
                  <a:schemeClr val="tx1"/>
                </a:solidFill>
                <a:hlinkClick r:id="rId4"/>
              </a:rPr>
              <a:t>/tvorba-prezentace/</a:t>
            </a:r>
            <a:endParaRPr lang="cs-CZ" sz="1400" b="1" dirty="0" smtClean="0">
              <a:solidFill>
                <a:schemeClr val="tx1"/>
              </a:solidFill>
            </a:endParaRPr>
          </a:p>
          <a:p>
            <a:r>
              <a:rPr lang="cs-CZ" sz="1400" b="1" dirty="0" smtClean="0">
                <a:solidFill>
                  <a:schemeClr val="tx1"/>
                </a:solidFill>
              </a:rPr>
              <a:t>Prezentace jinak – </a:t>
            </a:r>
            <a:r>
              <a:rPr lang="cs-CZ" sz="1400" b="1" dirty="0" err="1" smtClean="0">
                <a:solidFill>
                  <a:schemeClr val="tx1"/>
                </a:solidFill>
              </a:rPr>
              <a:t>Prezi</a:t>
            </a:r>
            <a:r>
              <a:rPr lang="cs-CZ" sz="1400" b="1" dirty="0" smtClean="0">
                <a:solidFill>
                  <a:schemeClr val="tx1"/>
                </a:solidFill>
              </a:rPr>
              <a:t> (absolvovaný </a:t>
            </a:r>
            <a:r>
              <a:rPr lang="cs-CZ" sz="1400" b="1" dirty="0" err="1" smtClean="0">
                <a:solidFill>
                  <a:schemeClr val="tx1"/>
                </a:solidFill>
              </a:rPr>
              <a:t>webinář</a:t>
            </a:r>
            <a:r>
              <a:rPr lang="cs-CZ" sz="1400" b="1" dirty="0" smtClean="0">
                <a:solidFill>
                  <a:schemeClr val="tx1"/>
                </a:solidFill>
              </a:rPr>
              <a:t>)</a:t>
            </a:r>
          </a:p>
          <a:p>
            <a:endParaRPr lang="cs-CZ" sz="1400" b="1" dirty="0"/>
          </a:p>
        </p:txBody>
      </p:sp>
    </p:spTree>
    <p:extLst>
      <p:ext uri="{BB962C8B-B14F-4D97-AF65-F5344CB8AC3E}">
        <p14:creationId xmlns="" xmlns:p14="http://schemas.microsoft.com/office/powerpoint/2010/main" val="3622433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424</TotalTime>
  <Words>276</Words>
  <Application>Microsoft Office PowerPoint</Application>
  <PresentationFormat>Předvádění na obrazovce (4:3)</PresentationFormat>
  <Paragraphs>72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Slunovrat</vt:lpstr>
      <vt:lpstr>Efektivní komunikace – cesta k úspěchu Modul II - Komunikace</vt:lpstr>
      <vt:lpstr>Prezentace</vt:lpstr>
      <vt:lpstr>Jak vybrat způsob prezentace</vt:lpstr>
      <vt:lpstr>SlideRocket</vt:lpstr>
      <vt:lpstr>Další programy pro tvorbu prezentací</vt:lpstr>
      <vt:lpstr>Prezi </vt:lpstr>
      <vt:lpstr>280 Slides</vt:lpstr>
      <vt:lpstr>Impress LibreOffice</vt:lpstr>
      <vt:lpstr>Jen si vybrat</vt:lpstr>
      <vt:lpstr>Nejdůležitější je osoba mluvčího</vt:lpstr>
      <vt:lpstr>Děkuji za pozornost.</vt:lpstr>
      <vt:lpstr>Zdroje: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Efektivní komunikace – cesta k úspěchu Modul II - Komunikace</dc:title>
  <dc:creator>lcihelkova</dc:creator>
  <cp:lastModifiedBy>lcihelkova</cp:lastModifiedBy>
  <cp:revision>38</cp:revision>
  <dcterms:created xsi:type="dcterms:W3CDTF">2015-06-04T08:53:30Z</dcterms:created>
  <dcterms:modified xsi:type="dcterms:W3CDTF">2017-04-18T11:55:06Z</dcterms:modified>
</cp:coreProperties>
</file>